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</p:sldIdLst>
  <p:sldSz cx="14630400" cy="8229600"/>
  <p:notesSz cx="8229600" cy="14630400"/>
  <p:embeddedFontLst>
    <p:embeddedFont>
      <p:font typeface="Raleway Medium" pitchFamily="2" charset="0"/>
      <p:regular r:id="rId19"/>
    </p:embeddedFont>
  </p:embeddedFontLst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2654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ASP.NE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ASP.NE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2117408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**Projekt Meeting Room Reservation**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859292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Web-App zur Raumverwaltung. 2. Lehrjahr Applikationsentwicklung – IPSO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51149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**API-Endpunkte**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2691051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GET /api/reservations, POST /api/meetingrooms. PUT, DELETE für beide. Validierungen im Controller.</a:t>
            </a:r>
            <a:endParaRPr lang="en-US" sz="1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3694" y="3521988"/>
            <a:ext cx="4332803" cy="2962632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3903" y="3521988"/>
            <a:ext cx="4332803" cy="296263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4284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Testing &amp; Qualität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30005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Text 2"/>
          <p:cNvSpPr/>
          <p:nvPr/>
        </p:nvSpPr>
        <p:spPr>
          <a:xfrm>
            <a:off x="977146" y="3371969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1666280" y="3300055"/>
            <a:ext cx="3791426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Unit-Tests mit xUnit &amp; Moq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666280" y="3791069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Sicherstellung der Code-Qualität. Isolierte Tests einzelner Komponenten.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7438668" y="330005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8" name="Text 6"/>
          <p:cNvSpPr/>
          <p:nvPr/>
        </p:nvSpPr>
        <p:spPr>
          <a:xfrm>
            <a:off x="7551777" y="3371969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550" dirty="0"/>
          </a:p>
        </p:txBody>
      </p:sp>
      <p:sp>
        <p:nvSpPr>
          <p:cNvPr id="9" name="Text 7"/>
          <p:cNvSpPr/>
          <p:nvPr/>
        </p:nvSpPr>
        <p:spPr>
          <a:xfrm>
            <a:off x="8240911" y="3300055"/>
            <a:ext cx="381607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Tests für CRUD-Endpunkte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8240911" y="3791069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Testen der API-Funktionalität. Überprüfung der Datenintegrität.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864037" y="51056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2" name="Text 10"/>
          <p:cNvSpPr/>
          <p:nvPr/>
        </p:nvSpPr>
        <p:spPr>
          <a:xfrm>
            <a:off x="977146" y="5177552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550" dirty="0"/>
          </a:p>
        </p:txBody>
      </p:sp>
      <p:sp>
        <p:nvSpPr>
          <p:cNvPr id="13" name="Text 11"/>
          <p:cNvSpPr/>
          <p:nvPr/>
        </p:nvSpPr>
        <p:spPr>
          <a:xfrm>
            <a:off x="1666280" y="5105638"/>
            <a:ext cx="297203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Manuelles UI-Testing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666280" y="5596652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Testen der Benutzerfreundlichkeit. Identifikation von Usability-Problemen.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38668" y="51056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6" name="Text 14"/>
          <p:cNvSpPr/>
          <p:nvPr/>
        </p:nvSpPr>
        <p:spPr>
          <a:xfrm>
            <a:off x="7551777" y="5177552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</a:t>
            </a:r>
            <a:endParaRPr lang="en-US" sz="2550" dirty="0"/>
          </a:p>
        </p:txBody>
      </p:sp>
      <p:sp>
        <p:nvSpPr>
          <p:cNvPr id="17" name="Text 15"/>
          <p:cNvSpPr/>
          <p:nvPr/>
        </p:nvSpPr>
        <p:spPr>
          <a:xfrm>
            <a:off x="8240911" y="5105638"/>
            <a:ext cx="543186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Validierung: Keine Überschneidungen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8240911" y="5596652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Sicherstellen der korrekten Buchung. Vermeidung von Konflikten bei Reservierungen.</a:t>
            </a:r>
            <a:endParaRPr lang="en-US" sz="19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42542"/>
            <a:ext cx="7859316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Gantt-Diagramm &amp; Planung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422094"/>
            <a:ext cx="4136231" cy="2564844"/>
          </a:xfrm>
          <a:prstGeom prst="roundRect">
            <a:avLst>
              <a:gd name="adj" fmla="val 1443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Text 2"/>
          <p:cNvSpPr/>
          <p:nvPr/>
        </p:nvSpPr>
        <p:spPr>
          <a:xfrm>
            <a:off x="1110853" y="366891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Trello-Planung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110853" y="4159925"/>
            <a:ext cx="36425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Wir nutzen Trello für die Projektplanung. Aufgaben werden in Boards organisiert.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7084" y="3422094"/>
            <a:ext cx="4136231" cy="2564844"/>
          </a:xfrm>
          <a:prstGeom prst="roundRect">
            <a:avLst>
              <a:gd name="adj" fmla="val 1443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7" name="Text 5"/>
          <p:cNvSpPr/>
          <p:nvPr/>
        </p:nvSpPr>
        <p:spPr>
          <a:xfrm>
            <a:off x="5493901" y="366891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Arbeitsteilung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5493901" y="4159925"/>
            <a:ext cx="364259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Klare Aufteilung zwischen Frontend, Backend und Datenbank. Dies ermöglicht effizientes Arbeiten.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3422094"/>
            <a:ext cx="4136231" cy="2564844"/>
          </a:xfrm>
          <a:prstGeom prst="roundRect">
            <a:avLst>
              <a:gd name="adj" fmla="val 14439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0" name="Text 8"/>
          <p:cNvSpPr/>
          <p:nvPr/>
        </p:nvSpPr>
        <p:spPr>
          <a:xfrm>
            <a:off x="9876949" y="366891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Agile Arbeitsweise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9876949" y="4159925"/>
            <a:ext cx="36425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Wir setzen auf agile Methoden. Kontinuierliche Absprache ist wichtig.</a:t>
            </a:r>
            <a:endParaRPr lang="en-US" sz="19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42849"/>
            <a:ext cx="5737741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Herausforderungen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30005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Text 2"/>
          <p:cNvSpPr/>
          <p:nvPr/>
        </p:nvSpPr>
        <p:spPr>
          <a:xfrm>
            <a:off x="977146" y="3371969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1666280" y="3300055"/>
            <a:ext cx="327683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Zeitüberschneidungen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666280" y="3791069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Buchungskonflikte müssen vermieden werden. Eine komplexe Validierung ist nötig.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7438668" y="330005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8" name="Text 6"/>
          <p:cNvSpPr/>
          <p:nvPr/>
        </p:nvSpPr>
        <p:spPr>
          <a:xfrm>
            <a:off x="7551777" y="3371969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550" dirty="0"/>
          </a:p>
        </p:txBody>
      </p:sp>
      <p:sp>
        <p:nvSpPr>
          <p:cNvPr id="9" name="Text 7"/>
          <p:cNvSpPr/>
          <p:nvPr/>
        </p:nvSpPr>
        <p:spPr>
          <a:xfrm>
            <a:off x="8240911" y="330005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API-Design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8240911" y="3791069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Die API muss klar und wartbar sein. Eine gute Struktur ist entscheidend.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864037" y="51056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2" name="Text 10"/>
          <p:cNvSpPr/>
          <p:nvPr/>
        </p:nvSpPr>
        <p:spPr>
          <a:xfrm>
            <a:off x="977146" y="5177552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550" dirty="0"/>
          </a:p>
        </p:txBody>
      </p:sp>
      <p:sp>
        <p:nvSpPr>
          <p:cNvPr id="13" name="Text 11"/>
          <p:cNvSpPr/>
          <p:nvPr/>
        </p:nvSpPr>
        <p:spPr>
          <a:xfrm>
            <a:off x="1666280" y="51056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Datenmodell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666280" y="5596652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MongoDB erfordert ein flexibles Modell. Die Anpassung ist nicht trivial.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38668" y="51056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6" name="Text 14"/>
          <p:cNvSpPr/>
          <p:nvPr/>
        </p:nvSpPr>
        <p:spPr>
          <a:xfrm>
            <a:off x="7551777" y="5177552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4</a:t>
            </a:r>
            <a:endParaRPr lang="en-US" sz="2550" dirty="0"/>
          </a:p>
        </p:txBody>
      </p:sp>
      <p:sp>
        <p:nvSpPr>
          <p:cNvPr id="17" name="Text 15"/>
          <p:cNvSpPr/>
          <p:nvPr/>
        </p:nvSpPr>
        <p:spPr>
          <a:xfrm>
            <a:off x="8240911" y="51056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Kommunikation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8240911" y="5596652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Frontend und Backend müssen reibungslos interagieren. Dies erfordert Tests.</a:t>
            </a:r>
            <a:endParaRPr lang="en-US" sz="19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50532"/>
            <a:ext cx="8437602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Optionale Features (Ausblick)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8077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Text 2"/>
          <p:cNvSpPr/>
          <p:nvPr/>
        </p:nvSpPr>
        <p:spPr>
          <a:xfrm>
            <a:off x="977146" y="3879652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1666280" y="3807738"/>
            <a:ext cx="318051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Login-System &amp; Rollen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666280" y="4298752"/>
            <a:ext cx="333398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Einführung eines Benutzer-Logins. Vergabe von Rollenrechten für Admin-Zugang.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5247084" y="38077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8" name="Text 6"/>
          <p:cNvSpPr/>
          <p:nvPr/>
        </p:nvSpPr>
        <p:spPr>
          <a:xfrm>
            <a:off x="5360194" y="3879652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550" dirty="0"/>
          </a:p>
        </p:txBody>
      </p:sp>
      <p:sp>
        <p:nvSpPr>
          <p:cNvPr id="9" name="Text 7"/>
          <p:cNvSpPr/>
          <p:nvPr/>
        </p:nvSpPr>
        <p:spPr>
          <a:xfrm>
            <a:off x="6049328" y="38077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Dockerisierung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6049328" y="4298752"/>
            <a:ext cx="333398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Containerisierung für einfache Bereitstellung. Verbesserte Skalierbarkeit der Anwendung.</a:t>
            </a:r>
            <a:endParaRPr lang="en-US" sz="1900" dirty="0"/>
          </a:p>
        </p:txBody>
      </p:sp>
      <p:sp>
        <p:nvSpPr>
          <p:cNvPr id="11" name="Shape 9"/>
          <p:cNvSpPr/>
          <p:nvPr/>
        </p:nvSpPr>
        <p:spPr>
          <a:xfrm>
            <a:off x="9630132" y="38077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2" name="Text 10"/>
          <p:cNvSpPr/>
          <p:nvPr/>
        </p:nvSpPr>
        <p:spPr>
          <a:xfrm>
            <a:off x="9743242" y="3879652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550" dirty="0"/>
          </a:p>
        </p:txBody>
      </p:sp>
      <p:sp>
        <p:nvSpPr>
          <p:cNvPr id="13" name="Text 11"/>
          <p:cNvSpPr/>
          <p:nvPr/>
        </p:nvSpPr>
        <p:spPr>
          <a:xfrm>
            <a:off x="10432375" y="38077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Statistiken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0432375" y="4298752"/>
            <a:ext cx="333398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Erfassung von Statistiken pro Raum. Analyse der Nutzung durch Benutzer.</a:t>
            </a:r>
            <a:endParaRPr lang="en-US" sz="19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42849"/>
            <a:ext cx="701825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Fazit &amp; Lessons Learned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330005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Text 2"/>
          <p:cNvSpPr/>
          <p:nvPr/>
        </p:nvSpPr>
        <p:spPr>
          <a:xfrm>
            <a:off x="1666280" y="3300055"/>
            <a:ext cx="3145393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Full-Stack Einführung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666280" y="3791069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Das Projekt bot eine wertvolle Einführung in die Full-Stack-Entwicklung.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7438668" y="3300055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7" name="Text 5"/>
          <p:cNvSpPr/>
          <p:nvPr/>
        </p:nvSpPr>
        <p:spPr>
          <a:xfrm>
            <a:off x="8240911" y="3300055"/>
            <a:ext cx="296679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MongoDB &amp; ASP.NET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8240911" y="3791069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Die Kombination aus MongoDB und ASP.NET erwies sich als sehr effizient.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864037" y="51056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0" name="Text 8"/>
          <p:cNvSpPr/>
          <p:nvPr/>
        </p:nvSpPr>
        <p:spPr>
          <a:xfrm>
            <a:off x="1666280" y="51056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Zusammenarbeit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1666280" y="5596652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Eine enge Zusammenarbeit zwischen den Teammitgliedern war entscheidend.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7438668" y="5105638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3" name="Text 11"/>
          <p:cNvSpPr/>
          <p:nvPr/>
        </p:nvSpPr>
        <p:spPr>
          <a:xfrm>
            <a:off x="8240911" y="510563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React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8240911" y="5596652"/>
            <a:ext cx="552557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React ermöglichte eine flexible und dynamische Frontend-Gestaltung.</a:t>
            </a:r>
            <a:endParaRPr lang="en-US" sz="19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>
              <a:alpha val="80000"/>
            </a:srgbClr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4" name="Text 1"/>
          <p:cNvSpPr/>
          <p:nvPr/>
        </p:nvSpPr>
        <p:spPr>
          <a:xfrm>
            <a:off x="864037" y="227349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Vielen Dank!</a:t>
            </a:r>
            <a:endParaRPr lang="en-US" sz="4300" dirty="0"/>
          </a:p>
        </p:txBody>
      </p:sp>
      <p:sp>
        <p:nvSpPr>
          <p:cNvPr id="5" name="Text 2"/>
          <p:cNvSpPr/>
          <p:nvPr/>
        </p:nvSpPr>
        <p:spPr>
          <a:xfrm>
            <a:off x="864037" y="332958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Wir bedanken uns herzlich für Ihre Aufmerksamkeit. Gibt es noch Fragen?</a:t>
            </a:r>
            <a:endParaRPr lang="en-US" sz="1900" dirty="0"/>
          </a:p>
        </p:txBody>
      </p:sp>
      <p:sp>
        <p:nvSpPr>
          <p:cNvPr id="6" name="Shape 3"/>
          <p:cNvSpPr/>
          <p:nvPr/>
        </p:nvSpPr>
        <p:spPr>
          <a:xfrm>
            <a:off x="864037" y="427994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7" name="Text 4"/>
          <p:cNvSpPr/>
          <p:nvPr/>
        </p:nvSpPr>
        <p:spPr>
          <a:xfrm>
            <a:off x="977146" y="4351853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1666280" y="42799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Zusammenfassung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666280" y="4770953"/>
            <a:ext cx="333398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Die Raumreservierung wurde erfolgreich umgesetzt.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5247084" y="427994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1" name="Text 8"/>
          <p:cNvSpPr/>
          <p:nvPr/>
        </p:nvSpPr>
        <p:spPr>
          <a:xfrm>
            <a:off x="5360194" y="4351853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550" dirty="0"/>
          </a:p>
        </p:txBody>
      </p:sp>
      <p:sp>
        <p:nvSpPr>
          <p:cNvPr id="12" name="Text 9"/>
          <p:cNvSpPr/>
          <p:nvPr/>
        </p:nvSpPr>
        <p:spPr>
          <a:xfrm>
            <a:off x="6049328" y="42799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Ausblick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6049328" y="4770953"/>
            <a:ext cx="333398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Weitere Features sind bereits in Planung.</a:t>
            </a:r>
            <a:endParaRPr lang="en-US" sz="1900" dirty="0"/>
          </a:p>
        </p:txBody>
      </p:sp>
      <p:sp>
        <p:nvSpPr>
          <p:cNvPr id="14" name="Shape 11"/>
          <p:cNvSpPr/>
          <p:nvPr/>
        </p:nvSpPr>
        <p:spPr>
          <a:xfrm>
            <a:off x="9630132" y="4279940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46464A"/>
          </a:solidFill>
          <a:ln/>
        </p:spPr>
        <p:txBody>
          <a:bodyPr/>
          <a:lstStyle/>
          <a:p>
            <a:endParaRPr lang="de-DE"/>
          </a:p>
        </p:txBody>
      </p:sp>
      <p:sp>
        <p:nvSpPr>
          <p:cNvPr id="15" name="Text 12"/>
          <p:cNvSpPr/>
          <p:nvPr/>
        </p:nvSpPr>
        <p:spPr>
          <a:xfrm>
            <a:off x="9743242" y="4351853"/>
            <a:ext cx="329089" cy="411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550" dirty="0"/>
          </a:p>
        </p:txBody>
      </p:sp>
      <p:sp>
        <p:nvSpPr>
          <p:cNvPr id="16" name="Text 13"/>
          <p:cNvSpPr/>
          <p:nvPr/>
        </p:nvSpPr>
        <p:spPr>
          <a:xfrm>
            <a:off x="10432375" y="42799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Kontakt</a:t>
            </a:r>
            <a:endParaRPr lang="en-US" sz="2150" dirty="0"/>
          </a:p>
        </p:txBody>
      </p:sp>
      <p:sp>
        <p:nvSpPr>
          <p:cNvPr id="17" name="Text 14"/>
          <p:cNvSpPr/>
          <p:nvPr/>
        </p:nvSpPr>
        <p:spPr>
          <a:xfrm>
            <a:off x="10432375" y="4770953"/>
            <a:ext cx="333398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Wir stehen für Fragen gerne zur Verfügung.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1882" y="608171"/>
            <a:ext cx="4900970" cy="612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**Ausgangslage**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771882" y="1661755"/>
            <a:ext cx="13086636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Die Firma möchte Sitzungsräume digital verwalten, um die unübersichtliche, papierbasierte Verwaltung zu ersetzen. </a:t>
            </a:r>
            <a:r>
              <a:rPr lang="en-US" sz="17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Ziel</a:t>
            </a:r>
            <a:r>
              <a:rPr lang="en-US" sz="17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Web-Lösung mit MongoDB, .NET, React.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71882" y="2499598"/>
            <a:ext cx="13086636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Digitalisierung der Raumverwaltung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71882" y="2984659"/>
            <a:ext cx="13086636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Verbesserte Übersichtlichkeit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71882" y="3453989"/>
            <a:ext cx="13086636" cy="3527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Moderne Web-Lösung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523" y="1661874"/>
            <a:ext cx="4803338" cy="6003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**Projektziele**</a:t>
            </a:r>
            <a:endParaRPr lang="en-US" sz="3750" dirty="0"/>
          </a:p>
        </p:txBody>
      </p:sp>
      <p:sp>
        <p:nvSpPr>
          <p:cNvPr id="3" name="Text 1"/>
          <p:cNvSpPr/>
          <p:nvPr/>
        </p:nvSpPr>
        <p:spPr>
          <a:xfrm>
            <a:off x="756523" y="2694384"/>
            <a:ext cx="13117354" cy="6915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Einfache Raumreservation online ermöglichen, CRUD-Funktionen bereitstellen und moderne Technologien verwenden. </a:t>
            </a:r>
            <a:r>
              <a:rPr lang="en-US" sz="17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Erfahrung</a:t>
            </a:r>
            <a:r>
              <a:rPr lang="en-US" sz="17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Teamarbeit sammeln.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143" y="3768566"/>
            <a:ext cx="4252079" cy="2593777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9101" y="3768566"/>
            <a:ext cx="4252079" cy="2593777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14059" y="3768566"/>
            <a:ext cx="4252079" cy="259377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030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**Technologien**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639860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Frontend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React.js. </a:t>
            </a: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Backend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</a:t>
            </a:r>
            <a:r>
              <a:rPr lang="en-US" sz="1900" u="sng" dirty="0">
                <a:solidFill>
                  <a:srgbClr val="FFE14D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ASP.NET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Core WebAPI. </a:t>
            </a: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Datenbank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MongoDB. </a:t>
            </a: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Tooling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Webpack, npm, Postman.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53473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React für interaktive UI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15195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.NET Core für leistungsstarke API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623929" y="453473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MongoDB für flexible Datenhaltung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515195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Webpack &amp; npm für effizientes Tooling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37398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**Projektstruktur**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430072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/Web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Frontend. </a:t>
            </a: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/C#/RoomRevAPI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Backend. </a:t>
            </a: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/Data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Modellierung &amp; Daten. Einheitliche API-Verbindung.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437" y="449782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Klare Trennung der Verantwortlichkeiten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437" y="4979194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Übersichtliche Ordnerstruktur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350437" y="5460563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Leichte Wartbarkeit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241352"/>
            <a:ext cx="5920383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**Datenbankdesign**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29743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Collections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MeetingRooms → Raumdaten, Reservations → Buchungen. </a:t>
            </a:r>
            <a:r>
              <a:rPr lang="en-US" sz="1900" b="1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Validierung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: Keine Zeitüberschneidungen.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234321" y="4642842"/>
            <a:ext cx="704564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Effiziente Datenorganisation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234321" y="5315545"/>
            <a:ext cx="704564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Sicherstellung der Datenintegrität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4365188"/>
            <a:ext cx="30480" cy="1623060"/>
          </a:xfrm>
          <a:prstGeom prst="rect">
            <a:avLst/>
          </a:prstGeom>
          <a:solidFill>
            <a:srgbClr val="FFE14D"/>
          </a:solidFill>
          <a:ln/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06529" y="634603"/>
            <a:ext cx="6160056" cy="640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**Frontend: Übersicht**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806529" y="1735574"/>
            <a:ext cx="13017341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Modernes UI mit React, CRUD-Oberfläche für Räume, Formularvalidierung. HTTP-Requests mit Axios.</a:t>
            </a: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806528" y="2196465"/>
            <a:ext cx="13017341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Benutzerfreundliche Oberfläche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806529" y="2657356"/>
            <a:ext cx="13017341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Einfache Datenmanipulation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06527" y="3210401"/>
            <a:ext cx="13017341" cy="3687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Zuverlässige Kommunikation mit dem Backend</a:t>
            </a: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241352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**Frontend: Demo**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297436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Raumliste &amp; Detailansicht. Formular zum Erstellen/Bearbeiten. Kalender-/Listenansicht für Buchungen.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1234321" y="4642842"/>
            <a:ext cx="704564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Intuitive Bedienung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234321" y="5315545"/>
            <a:ext cx="704564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Schneller Überblick über verfügbare Räume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4365188"/>
            <a:ext cx="30480" cy="1623060"/>
          </a:xfrm>
          <a:prstGeom prst="rect">
            <a:avLst/>
          </a:prstGeom>
          <a:solidFill>
            <a:srgbClr val="FFE14D"/>
          </a:solidFill>
          <a:ln/>
        </p:spPr>
        <p:txBody>
          <a:bodyPr/>
          <a:lstStyle/>
          <a:p>
            <a:endParaRPr lang="de-DE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64037" y="2176463"/>
            <a:ext cx="6820257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**Backend: Architektur**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232547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REST API mit </a:t>
            </a:r>
            <a:r>
              <a:rPr lang="en-US" sz="1900" u="sng" dirty="0">
                <a:solidFill>
                  <a:srgbClr val="FFE14D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ASP.NET</a:t>
            </a: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Core, DTOs &amp; Services, Trennung von Logik, Models, Controller. MongoDB-Anbindung via Service Layer.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64037" y="469534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Skalierbare Architektur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517671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Klare Verantwortlichkeiten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64037" y="5658088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Wiederverwendbare Komponenten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620</Words>
  <Application>Microsoft Office PowerPoint</Application>
  <PresentationFormat>Custom</PresentationFormat>
  <Paragraphs>119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Raleway Medium</vt:lpstr>
      <vt:lpstr>Arial</vt:lpstr>
      <vt:lpstr>Comfortaa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Felipe Oliveira de Carvalho</cp:lastModifiedBy>
  <cp:revision>2</cp:revision>
  <dcterms:created xsi:type="dcterms:W3CDTF">2025-04-04T10:44:20Z</dcterms:created>
  <dcterms:modified xsi:type="dcterms:W3CDTF">2025-04-04T10:49:58Z</dcterms:modified>
</cp:coreProperties>
</file>